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8" r:id="rId13"/>
    <p:sldId id="273" r:id="rId14"/>
    <p:sldId id="269" r:id="rId15"/>
    <p:sldId id="281" r:id="rId16"/>
    <p:sldId id="275" r:id="rId17"/>
    <p:sldId id="277" r:id="rId18"/>
    <p:sldId id="278" r:id="rId19"/>
    <p:sldId id="279" r:id="rId20"/>
    <p:sldId id="282" r:id="rId21"/>
    <p:sldId id="280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\SDC1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715304" cy="5786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ДНЁМ ЗАЩИТНИКОВ ОТЕЧЕСТВА!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3857652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Я </a:t>
            </a:r>
            <a:r>
              <a:rPr lang="ru-RU" sz="2800" dirty="0" smtClean="0"/>
              <a:t>служил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 </a:t>
            </a:r>
            <a:r>
              <a:rPr lang="ru-RU" sz="2800" dirty="0" smtClean="0"/>
              <a:t>ракетных войсках (г.Минск).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effectLst/>
              </a:rPr>
              <a:t>Папа Влада </a:t>
            </a:r>
            <a:r>
              <a:rPr lang="ru-RU" sz="4400" b="0" dirty="0" err="1" smtClean="0">
                <a:effectLst/>
              </a:rPr>
              <a:t>Буракова</a:t>
            </a:r>
            <a:r>
              <a:rPr lang="ru-RU" sz="4400" b="0" dirty="0" smtClean="0">
                <a:effectLst/>
              </a:rPr>
              <a:t/>
            </a:r>
            <a:br>
              <a:rPr lang="ru-RU" sz="4400" b="0" dirty="0" smtClean="0">
                <a:effectLst/>
              </a:rPr>
            </a:br>
            <a:r>
              <a:rPr lang="ru-RU" sz="4400" b="0" dirty="0" smtClean="0">
                <a:effectLst/>
              </a:rPr>
              <a:t>  о службе в армии:</a:t>
            </a:r>
            <a:endParaRPr lang="ru-RU" sz="4400" b="0" dirty="0">
              <a:effectLst/>
            </a:endParaRPr>
          </a:p>
        </p:txBody>
      </p:sp>
      <p:pic>
        <p:nvPicPr>
          <p:cNvPr id="3074" name="Picture 2" descr="C:\Users\Администратор\Desktop\2015_03_18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3471863" cy="4776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2015_03_18\666666666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14356"/>
            <a:ext cx="4103704" cy="58347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428736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Армия закалила мой характер, сделала более выносливым, сильным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smtClean="0"/>
              <a:t>смелым. 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Я служил в ВДВ (г. Витебск) и ни разу об этом не пожалел. Армия сделала меня мужественным и терпеливым, сильным и решительным.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Папа Ромы </a:t>
            </a:r>
            <a:r>
              <a:rPr lang="ru-RU" dirty="0" err="1" smtClean="0"/>
              <a:t>Кобца</a:t>
            </a:r>
            <a:r>
              <a:rPr lang="ru-RU" dirty="0" smtClean="0"/>
              <a:t>–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Сергей Леонидович </a:t>
            </a:r>
            <a:r>
              <a:rPr lang="ru-RU" dirty="0" smtClean="0"/>
              <a:t>о службе в армии</a:t>
            </a:r>
            <a:endParaRPr lang="ru-RU" dirty="0"/>
          </a:p>
        </p:txBody>
      </p:sp>
      <p:pic>
        <p:nvPicPr>
          <p:cNvPr id="1026" name="Picture 2" descr="C:\Users\Администратор\Desktop\2015_03_18\666666666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4375147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2015_03_18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4068763" cy="5818187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2015_03_18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876726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78579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«Нет задач невыполнимых – есть десантные войска!»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Папа Артёма </a:t>
            </a:r>
            <a:r>
              <a:rPr lang="ru-RU" dirty="0" err="1" smtClean="0">
                <a:effectLst/>
              </a:rPr>
              <a:t>Гришкевича</a:t>
            </a:r>
            <a:r>
              <a:rPr lang="ru-RU" dirty="0" smtClean="0">
                <a:effectLst/>
              </a:rPr>
              <a:t> –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sz="3100" dirty="0" smtClean="0">
                <a:effectLst/>
              </a:rPr>
              <a:t>Олег Викторович </a:t>
            </a:r>
            <a:r>
              <a:rPr lang="ru-RU" dirty="0" smtClean="0">
                <a:effectLst/>
              </a:rPr>
              <a:t>о службе в армии: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928934"/>
            <a:ext cx="3500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Служил в дорожно-комендантской бригаде г.Пинска. </a:t>
            </a:r>
            <a:endParaRPr lang="ru-RU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2531840" cy="41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4357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«Чтобы служба в армии была не в тягость, надо любить свою Родину и быть </a:t>
            </a:r>
            <a:r>
              <a:rPr lang="ru-RU" sz="2800" dirty="0" smtClean="0"/>
              <a:t>верным и честным её </a:t>
            </a:r>
            <a:r>
              <a:rPr lang="ru-RU" sz="2800" dirty="0" smtClean="0"/>
              <a:t>солдатом! Служить Родине – это почётно!»</a:t>
            </a:r>
            <a:endParaRPr lang="ru-RU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29734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4643446"/>
            <a:ext cx="8286808" cy="16430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	</a:t>
            </a:r>
            <a:r>
              <a:rPr lang="ru-RU" sz="3600" dirty="0" smtClean="0"/>
              <a:t>О мужестве и заслугах Олега </a:t>
            </a:r>
            <a:r>
              <a:rPr lang="ru-RU" sz="3600" dirty="0" err="1" smtClean="0"/>
              <a:t>Сапоненко</a:t>
            </a:r>
            <a:r>
              <a:rPr lang="ru-RU" sz="3600" dirty="0" smtClean="0"/>
              <a:t> написали </a:t>
            </a:r>
            <a:r>
              <a:rPr lang="ru-RU" sz="3600" dirty="0" smtClean="0"/>
              <a:t>в</a:t>
            </a:r>
            <a:r>
              <a:rPr lang="ru-RU" sz="3600" dirty="0" smtClean="0"/>
              <a:t> </a:t>
            </a:r>
            <a:r>
              <a:rPr lang="ru-RU" sz="3600" dirty="0" smtClean="0"/>
              <a:t>газете  </a:t>
            </a:r>
            <a:r>
              <a:rPr lang="ru-RU" sz="3600" dirty="0" smtClean="0"/>
              <a:t>«Во славу Родины» от 6.08.1989г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45087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2500306"/>
            <a:ext cx="26431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служил в г.Марьина Горка в батальоне материального обеспечения.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Папа Егора </a:t>
            </a:r>
            <a:r>
              <a:rPr lang="ru-RU" sz="4000" dirty="0" smtClean="0">
                <a:solidFill>
                  <a:srgbClr val="0070C0"/>
                </a:solidFill>
              </a:rPr>
              <a:t>Сокура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</a:t>
            </a:r>
            <a:r>
              <a:rPr lang="ru-RU" sz="4000" dirty="0" smtClean="0">
                <a:solidFill>
                  <a:srgbClr val="0070C0"/>
                </a:solidFill>
              </a:rPr>
              <a:t>о службе в армии: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193" name="Picture 1" descr="D:\ШКОЛА\2014- 2015 Уч.год, 1 КЛАСС\Наши праздники\23 февраля\2015_03_21\соку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2401979" cy="3603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2334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За </a:t>
            </a:r>
            <a:r>
              <a:rPr lang="ru-RU" dirty="0" smtClean="0"/>
              <a:t>время службы стал гораздо сильнее, выносливее и ответственнее; стал больше ценить своих близких и друзей. 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2015_03_21\соку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25322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2015_03_21\пинчук параш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76794" y="1752504"/>
            <a:ext cx="5079245" cy="357445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496"/>
            <a:ext cx="4400552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«П</a:t>
            </a:r>
            <a:r>
              <a:rPr lang="ru-RU" sz="2800" dirty="0" smtClean="0"/>
              <a:t>ервые </a:t>
            </a:r>
            <a:r>
              <a:rPr lang="ru-RU" sz="2800" dirty="0" smtClean="0"/>
              <a:t>сильные впечатления в  жизни я ощутил в армии, когда впервые прыгнул с </a:t>
            </a:r>
            <a:r>
              <a:rPr lang="ru-RU" sz="2800" dirty="0" smtClean="0"/>
              <a:t>парашютом».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4257676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Папа Пинчук </a:t>
            </a:r>
            <a:r>
              <a:rPr lang="ru-RU" dirty="0" err="1" smtClean="0"/>
              <a:t>Аделины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 smtClean="0"/>
              <a:t>службе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армии: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107156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/>
              <a:t>	</a:t>
            </a:r>
            <a:r>
              <a:rPr lang="ru-RU" sz="3600" dirty="0" smtClean="0"/>
              <a:t>Защита Родины– долг каждого!</a:t>
            </a:r>
            <a:endParaRPr lang="ru-RU" sz="3600" dirty="0" smtClean="0"/>
          </a:p>
        </p:txBody>
      </p:sp>
      <p:pic>
        <p:nvPicPr>
          <p:cNvPr id="1026" name="Picture 2" descr="D:\ШКОЛА\2014- 2015 Уч.год, 1 КЛАСС\фото класса\1 класс\IMG_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286644" cy="4857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1785926"/>
            <a:ext cx="4286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Армия закалила мой характер, </a:t>
            </a:r>
            <a:endParaRPr lang="ru-RU" sz="2800" dirty="0" smtClean="0"/>
          </a:p>
          <a:p>
            <a:r>
              <a:rPr lang="ru-RU" sz="2800" dirty="0" smtClean="0"/>
              <a:t>сделала </a:t>
            </a:r>
            <a:r>
              <a:rPr lang="ru-RU" sz="2800" dirty="0" smtClean="0"/>
              <a:t>меня </a:t>
            </a:r>
            <a:r>
              <a:rPr lang="ru-RU" sz="2800" dirty="0" smtClean="0"/>
              <a:t>дисциплинированным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и решительным мужчиной.</a:t>
            </a:r>
            <a:endParaRPr lang="ru-RU" sz="2800" dirty="0"/>
          </a:p>
        </p:txBody>
      </p:sp>
      <p:pic>
        <p:nvPicPr>
          <p:cNvPr id="4" name="Picture 2" descr="C:\Users\Администратор\Desktop\2015_03_21\пинч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14776" cy="50149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2015_03_21\презентация пинч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858048" cy="4068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371477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ВДВ</a:t>
            </a:r>
            <a:endParaRPr lang="ru-RU" sz="9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428605"/>
            <a:ext cx="822960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По плечу лишь смелым служба.</a:t>
            </a:r>
          </a:p>
          <a:p>
            <a:pPr algn="ctr">
              <a:buNone/>
            </a:pPr>
            <a:r>
              <a:rPr lang="ru-RU" sz="3600" dirty="0" smtClean="0"/>
              <a:t>Ждет того большой успех,</a:t>
            </a:r>
          </a:p>
          <a:p>
            <a:pPr algn="ctr">
              <a:buNone/>
            </a:pPr>
            <a:r>
              <a:rPr lang="ru-RU" sz="3600" dirty="0" smtClean="0"/>
              <a:t>Кто не дрогнув, если нужно,</a:t>
            </a:r>
          </a:p>
          <a:p>
            <a:pPr algn="ctr">
              <a:buNone/>
            </a:pPr>
            <a:r>
              <a:rPr lang="ru-RU" sz="3600" dirty="0" smtClean="0"/>
              <a:t>Вступит в бой за нас, за всех.</a:t>
            </a:r>
          </a:p>
          <a:p>
            <a:endParaRPr lang="ru-RU" dirty="0"/>
          </a:p>
        </p:txBody>
      </p:sp>
      <p:pic>
        <p:nvPicPr>
          <p:cNvPr id="2050" name="Picture 2" descr="Фото, Беларусь Belarus.by Фото, Беларусь Belarus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834272" cy="3182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Защитникам – слава,</a:t>
            </a:r>
          </a:p>
          <a:p>
            <a:pPr>
              <a:buNone/>
            </a:pPr>
            <a:r>
              <a:rPr lang="ru-RU" dirty="0" smtClean="0"/>
              <a:t>Защитникам – честь,</a:t>
            </a:r>
          </a:p>
          <a:p>
            <a:pPr>
              <a:buNone/>
            </a:pPr>
            <a:r>
              <a:rPr lang="ru-RU" dirty="0" smtClean="0"/>
              <a:t>Спасибо, родные,</a:t>
            </a:r>
          </a:p>
          <a:p>
            <a:pPr>
              <a:buNone/>
            </a:pPr>
            <a:r>
              <a:rPr lang="ru-RU" dirty="0" smtClean="0"/>
              <a:t>За то, что вы есть!</a:t>
            </a:r>
          </a:p>
          <a:p>
            <a:endParaRPr lang="ru-RU" dirty="0"/>
          </a:p>
        </p:txBody>
      </p:sp>
      <p:pic>
        <p:nvPicPr>
          <p:cNvPr id="1026" name="Picture 2" descr="23 февраля - День защитников Отечества и Вооруженных Сил РБ Бобруйск - Новости - Актуаль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5617485" cy="3658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3 ФЕВРАЛЯ Записи в рубрике 23 ФЕВРАЛЯ Ludmila Ermolenko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79"/>
            <a:ext cx="7929618" cy="55927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758138" cy="15001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1200" dirty="0" smtClean="0"/>
              <a:t>23 февраля 1918 года впервые полки нашей армии вступили в первое сражение с врагами и одержали первую победу.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 	</a:t>
            </a:r>
          </a:p>
          <a:p>
            <a:pPr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21506" name="Picture 2" descr="Дни воинской славы России (победные дни)Были уста... - . - Презентации онлайн - PPTonlin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620000" cy="457199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500826" y="5929330"/>
            <a:ext cx="1928826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857364"/>
            <a:ext cx="735811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643182"/>
            <a:ext cx="414340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Слава </a:t>
            </a:r>
            <a:r>
              <a:rPr lang="ru-RU" dirty="0" smtClean="0"/>
              <a:t>армии родной</a:t>
            </a:r>
          </a:p>
          <a:p>
            <a:pPr algn="ctr">
              <a:buNone/>
            </a:pPr>
            <a:r>
              <a:rPr lang="ru-RU" dirty="0" smtClean="0"/>
              <a:t>В день ее рожденья!</a:t>
            </a:r>
            <a:endParaRPr lang="ru-RU" dirty="0"/>
          </a:p>
        </p:txBody>
      </p:sp>
      <p:pic>
        <p:nvPicPr>
          <p:cNvPr id="20482" name="Picture 2" descr="КНИЖНЫЙ БУЛЬВАР: Февраль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4041783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Пограничник на границе</a:t>
            </a:r>
          </a:p>
          <a:p>
            <a:pPr>
              <a:buNone/>
            </a:pPr>
            <a:r>
              <a:rPr lang="ru-RU" dirty="0" smtClean="0"/>
              <a:t>Нашу землю стережет,</a:t>
            </a:r>
          </a:p>
          <a:p>
            <a:pPr>
              <a:buNone/>
            </a:pPr>
            <a:r>
              <a:rPr lang="ru-RU" dirty="0" smtClean="0"/>
              <a:t>Чтоб работать и учиться </a:t>
            </a:r>
          </a:p>
          <a:p>
            <a:pPr>
              <a:buNone/>
            </a:pPr>
            <a:r>
              <a:rPr lang="ru-RU" dirty="0" smtClean="0"/>
              <a:t>Мог спокойно наш народ.</a:t>
            </a:r>
          </a:p>
        </p:txBody>
      </p:sp>
      <p:pic>
        <p:nvPicPr>
          <p:cNvPr id="18434" name="Picture 2" descr="Stanley Fox - SAY.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496"/>
            <a:ext cx="6025289" cy="33952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786610" cy="171451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effectLst/>
              </a:rPr>
              <a:t>Охраняет наше море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Славный, доблестный моряк.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Гордо реет на линкоре,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Развевается наш флаг.</a:t>
            </a:r>
            <a:endParaRPr lang="ru-RU" sz="2800" b="0" dirty="0">
              <a:effectLst/>
            </a:endParaRPr>
          </a:p>
        </p:txBody>
      </p:sp>
      <p:pic>
        <p:nvPicPr>
          <p:cNvPr id="19458" name="Picture 2" descr="С днем Военно-морского флот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215106" cy="4140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ктеры обои и фото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858048" cy="185738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effectLst/>
              </a:rPr>
              <a:t>Наши летчики – герои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Небо зорко стерегут.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Наши летчики – герои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Охраняют мирный труд.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endParaRPr lang="ru-RU" sz="2000" b="0" dirty="0"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effectLst/>
              </a:rPr>
              <a:t>Наша армия родная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Стережет покой страны,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Чтоб росли мы, бед не зная, 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Чтобы не было войны.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 descr="ТОП видео Youtube: армия Беларуси удивила на параде новыми эффек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276820" cy="4489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 smtClean="0">
                <a:effectLst/>
              </a:rPr>
              <a:t>Есть такая профессия –</a:t>
            </a:r>
            <a:br>
              <a:rPr lang="ru-RU" sz="5400" b="0" dirty="0" smtClean="0">
                <a:effectLst/>
              </a:rPr>
            </a:br>
            <a:r>
              <a:rPr lang="ru-RU" sz="5400" b="0" dirty="0" smtClean="0">
                <a:effectLst/>
              </a:rPr>
              <a:t> Родину защищать.</a:t>
            </a:r>
            <a:endParaRPr lang="ru-RU" sz="5400" b="0" dirty="0"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237</Words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Охраняет наше море Славный, доблестный моряк. Гордо реет на линкоре, Развевается наш флаг.</vt:lpstr>
      <vt:lpstr>Наши летчики – герои Небо зорко стерегут. Наши летчики – герои Охраняют мирный труд. </vt:lpstr>
      <vt:lpstr>Наша армия родная Стережет покой страны, Чтоб росли мы, бед не зная,  Чтобы не было войны. </vt:lpstr>
      <vt:lpstr>Есть такая профессия –  Родину защищать.</vt:lpstr>
      <vt:lpstr>Папа Влада Буракова   о службе в армии:</vt:lpstr>
      <vt:lpstr>Слайд 11</vt:lpstr>
      <vt:lpstr>Папа Ромы Кобца–  Сергей Леонидович о службе в армии</vt:lpstr>
      <vt:lpstr>Слайд 13</vt:lpstr>
      <vt:lpstr>   Папа Артёма Гришкевича –  Олег Викторович о службе в армии:   </vt:lpstr>
      <vt:lpstr>Слайд 15</vt:lpstr>
      <vt:lpstr>Слайд 16</vt:lpstr>
      <vt:lpstr>Слайд 17</vt:lpstr>
      <vt:lpstr>Слайд 18</vt:lpstr>
      <vt:lpstr>Папа Пинчук Аделины  о службе  в армии: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ЗАЩИТНИКОВ ОТЕЧЕСТВА!</dc:title>
  <dc:creator>Администратор</dc:creator>
  <cp:lastModifiedBy>Администратор</cp:lastModifiedBy>
  <cp:revision>32</cp:revision>
  <dcterms:created xsi:type="dcterms:W3CDTF">2015-03-17T11:55:10Z</dcterms:created>
  <dcterms:modified xsi:type="dcterms:W3CDTF">2015-03-25T07:52:02Z</dcterms:modified>
</cp:coreProperties>
</file>